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74" r:id="rId11"/>
    <p:sldId id="277" r:id="rId12"/>
    <p:sldId id="275" r:id="rId13"/>
    <p:sldId id="276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53FA7-4045-4EB4-AF06-6D95DF7F682A}" type="datetimeFigureOut">
              <a:rPr lang="ru-RU" smtClean="0"/>
              <a:pPr/>
              <a:t>03.11.2023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743D8-E3D6-48E2-BE09-AF794E425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Культуральные</a:t>
            </a:r>
            <a:r>
              <a:rPr lang="ru-RU" dirty="0" smtClean="0"/>
              <a:t> </a:t>
            </a:r>
            <a:r>
              <a:rPr lang="ru-RU" smtClean="0"/>
              <a:t>свойства микроорганизмов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Методы выделения чистых культур </a:t>
            </a:r>
            <a:b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аэробных микроорганизмов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подразделяются на 2 группы: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методы, основанные на принципе механического разобщения микроорганизмов: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посев по методу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Дригальского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осуществляется шпателем последовательно на 3 чашки с МПА. В зависимости от содержания микробных клеток в исследуемом материале, на одной из чашек вырастают отдельные колонии, используемые для выделения чистой культуры микроорганизма;</a:t>
            </a:r>
          </a:p>
          <a:p>
            <a:pPr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рассев петлей (посев штрихами).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Исследуемый материал петлей засевают последовательно на 4 сектора МПА в чашке Петри, проводя петлей параллельные линии на расстоянии 5 мм одна от другой. На секторах с небольшим количеством клеток вырастают отдельные колонии, описываемые согласно таблице.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и по запросу методы выделения чистых культу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24744"/>
            <a:ext cx="4032448" cy="4123271"/>
          </a:xfrm>
          <a:prstGeom prst="rect">
            <a:avLst/>
          </a:prstGeom>
          <a:noFill/>
        </p:spPr>
      </p:pic>
      <p:pic>
        <p:nvPicPr>
          <p:cNvPr id="1028" name="Picture 4" descr="Картинки по запросу методы выделения чистых культур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1340768"/>
            <a:ext cx="4675863" cy="37444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методы, основанные на биологических свойствах микроорганизмов: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метод фильтрации основан на разделении микроорганизмов по величине путем пропускания исследуемого материала через специальные (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миллипоровые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фильтры с определенным диаметром пор;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методы, основанные на «ползучих» свойствах микроорганизмов, например, метод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Шукевича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выделения чистой культуры протея. Исследуемый материал засевают в конденсационную воду скошенного МПА, из которой протей как бы «вползает» на его поверхность;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в) метод прогревания, позволяющий отделить спорообразующие бациллы от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неспоровых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форм. Для этого исследуемый материал прогревают на водяной бане при 80</a:t>
            </a:r>
            <a:r>
              <a:rPr lang="ru-RU" baseline="30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С 10-15 мин., при этом вегетативные формы погибают, а споры сохраняются и прорастают;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бактериостатический метод (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ингибирования роста бактерий определенными химическими веществами или антибиотиками). Например, небольшие концентрации пенициллина задерживают рост грамположительных микроорганизмов, но не влияют на грамотрицательные. Смесь пенициллина и стрептомицина позволяет освободить грибы от бактериальной флоры, а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нистатин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ингибирует грибы, но не влияет на бактерии;</a:t>
            </a:r>
          </a:p>
          <a:p>
            <a:pPr algn="just">
              <a:buNone/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метод обогащения - посев исследуемого материала засевают на элективные питательные среды, предназначенные для выделения определенного вида микроорганизмов;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е)  метод заражения чувствительных видов лабораторных животных или растений для выделения облигатных патогенных микроорганизмов. После появления у зараженных животных признаков болезни их умерщвляют и производят посев органов и тканей на питательные среды с целью выделения чистой культуры микроорганизмов.</a:t>
            </a: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Методы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заражения животных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53975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заражении используют только стерильные инструменты — шприцы, иглы, ланцеты, пинцеты и др.</a:t>
            </a:r>
          </a:p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1.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Скарификация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(накожное заражение): на месте заражения предварительно выстригают шерсть и дезинфицируют кожу, затем скальпелем делают небольшие надрезы кожи (насечки) и в них втирают жесткой щеточкой исследуемый материал или бактериальную культуру.</a:t>
            </a:r>
          </a:p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Внутрикожное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пальцами левой руки оттягивают кожу и в образовавшуюся между ними кожную складку вводят кончик иглы. Объем вводимого материала не должен превышать 0,2 мл. Показатель правильного введения — припухлость размером с горошину.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Подкожное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: пальцами левой руки оттягивают кожу, в образовавшийся «кармашек» — складку вводят иглу шприца, затем его содержимое. Место заражения у кроликов — со стороны спины, несколько сбоку, у белых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мышей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— со спины к основанию хвоста. Объем вводимого матери­ала не должен превышать для мышей 1 мл,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для морских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свинок — 10 мл, кроликов — 20...25 мл.</a:t>
            </a:r>
          </a:p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4.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Внутримышечное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материал чаще вводят с внутренней поверхности бедра. Голубей и кур заражают также и в грудную мышцу. Объем вводимого материала мышам 0,5 мл, морским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свинкам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 3...5 мл, кроликам 5...8 мл, большие дозы следует вводить дробно в два-три места.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5.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Внутрибрюшинное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интраперитонеальное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 заражение: животное фиксируют головой вниз, иглу шприца вводят в нижнюю треть живота, чуть отступя от белой линии. Доза не должна превышать 0,1...0,2 мл.</a:t>
            </a:r>
          </a:p>
          <a:p>
            <a:pPr algn="just">
              <a:buNone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6.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Внутривенное 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заражение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исследуемый материал вводят кроликам в краевую вену уха, мышам и крысам — в вену хвоста. Перед заражением место инъекции протирают тампоном, смоченным ксилолом или теплой водой, чтобы вызвать наполнение сосудов кровью.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49263" algn="just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Штамм микроорганизмов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– это чистая культура, выделенная из одной местности в разное время или в одно и тоже время в разных местах.</a:t>
            </a:r>
          </a:p>
          <a:p>
            <a:pPr marL="0" indent="449263" algn="just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Культура микроорганизмов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– это культура на питательной среде.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Чистой культурой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называют такую культуру, которая содержит микроорганизмы одного вида. Выделение чистых культур бактерий - обязательный этап бактериологического исследования в лабораторной диагностике инфекционных болезней, в изучении микробной загрязненности различных объектов окружающей среды, и, в целом, при любой работе с микроорганизмами.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i="1" dirty="0">
                <a:solidFill>
                  <a:schemeClr val="tx2">
                    <a:lumMod val="50000"/>
                  </a:schemeClr>
                </a:solidFill>
              </a:rPr>
              <a:t>Колонией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 называют изолированное скопление клеток одного вида, выросших из одной клетки (клон клеток). В зависимости от того, где растет микроорганизм (на поверхности плотной питательной среды, в толще ее), различают поверхностные, глубинные и донные колонии.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i="1" dirty="0" smtClean="0"/>
              <a:t>           На </a:t>
            </a:r>
            <a:r>
              <a:rPr lang="ru-RU" b="1" i="1" dirty="0"/>
              <a:t>плотных средах</a:t>
            </a:r>
            <a:r>
              <a:rPr lang="ru-RU" i="1" dirty="0"/>
              <a:t> изучают колонии микроорганизмов</a:t>
            </a:r>
            <a:r>
              <a:rPr lang="ru-RU" dirty="0"/>
              <a:t>. Бактерии каждого вида формируют колонии с определенными признаками, которые обычно учитывают при идентификации. </a:t>
            </a:r>
          </a:p>
          <a:p>
            <a:pPr lvl="0" algn="just">
              <a:buNone/>
            </a:pPr>
            <a:r>
              <a:rPr lang="ru-RU" dirty="0" smtClean="0"/>
              <a:t>1.  Размер </a:t>
            </a:r>
            <a:r>
              <a:rPr lang="ru-RU" dirty="0"/>
              <a:t>колоний: крупные — диаметром 4...6 мм и более, средние — 2...4 мм, мелкие — 1...2 мм и точечные колонии диаметром менее 1 мм. </a:t>
            </a:r>
          </a:p>
          <a:p>
            <a:pPr lvl="0" algn="just">
              <a:buNone/>
            </a:pPr>
            <a:r>
              <a:rPr lang="ru-RU" dirty="0" smtClean="0"/>
              <a:t>2.  Форма </a:t>
            </a:r>
            <a:r>
              <a:rPr lang="ru-RU" dirty="0"/>
              <a:t>колоний может быть правильной круглой, неправильной (амебовидной, </a:t>
            </a:r>
            <a:r>
              <a:rPr lang="ru-RU" dirty="0" err="1"/>
              <a:t>розеткообразной</a:t>
            </a:r>
            <a:r>
              <a:rPr lang="ru-RU" dirty="0"/>
              <a:t>), корневидной.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3. Цвет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зависит от способности микроорганизма образовывать пигмент: белый, желтый, красный, сине-зеленый и т. д. Бактерии, не синтезирующие пигмент, формируют бесцветные колонии. 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4. Учитывают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характер поверхности, которая может быть шероховатой, блестящей, матовой, сухой, влажной, гладкой, радиально или концентрически исчерченной. 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5. Края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колонии могут быть ровными, волнистыми, зазубренными, бахромчатыми, их исследуют невооруженным глазом и под малым увеличением микроскопа.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6. Рельеф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(профиль) определяют, рассматривая колонию сбоку; различают плоские, конусообразные, куполообразные, плоские с конусовидным центром или углублением в центре колонии, с утолщенными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валикообразными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 краями.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7. Учитывают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прозрачность колонии: непрозрачная, полупрозрачная, прозрачная.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92500" lnSpcReduction="10000"/>
          </a:bodyPr>
          <a:lstStyle/>
          <a:p>
            <a:pPr lvl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8. Структура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может быть однородной, зернистой, волокнистой и т. д. Ее выявляют при слабом увеличении микроскопа. 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9. Консистенция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может быть пастообразной, слизистой, плотной (сухой) и т.д.; ее определяют, дотрагиваясь до колонии бактериологической петлей. Колонии некоторых видов врастают в толщу питательной среды, что также определяют при помощи бактериологической петли. 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10. Запах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: многие виды бактерий в процессе роста на питательных средах выделяют специфические ароматические вещества.</a:t>
            </a:r>
          </a:p>
          <a:p>
            <a:pPr algn="just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В жидких средах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учитывают следующие признаки: 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1. степень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помутнения среды (интенсивное, среднее, слабое),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2. 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наличие или отсутствие пристеночного кольца на границе мениска и внутренней поверхности пробирки,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3. характер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поверхностной пленки (толщина, цвет, поверхность), 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4. характер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осадка (обильный, скудный, компактный, хлопьевидный, слизистый). При характеристике осадка пробирку слегка встряхивают и учитывают результат: осадок разбивается в гомогенную равномерную суспензию; образуются мелкие или крупные хлопья,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глыбки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; слизистый осадок при встряхивании обычно поднимается в виде косички. </a:t>
            </a:r>
          </a:p>
          <a:p>
            <a:pPr lvl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5. Пигментообразующие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микроорганизмы вызывают окрашивание питательной среды и осадка (желтое, зеленоватое, красное и т.д.).</a:t>
            </a: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1059</Words>
  <Application>Microsoft Office PowerPoint</Application>
  <PresentationFormat>Экран (4:3)</PresentationFormat>
  <Paragraphs>41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Культуральные свойства микроорганизмов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Методы выделения чистых культур  аэробных микроорганизмов подразделяются на 2 группы: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ЕЛЕНА-СВЕТЛАКОВА</dc:creator>
  <cp:lastModifiedBy>Home</cp:lastModifiedBy>
  <cp:revision>14</cp:revision>
  <dcterms:created xsi:type="dcterms:W3CDTF">2015-10-20T15:43:42Z</dcterms:created>
  <dcterms:modified xsi:type="dcterms:W3CDTF">2023-11-03T08:46:36Z</dcterms:modified>
</cp:coreProperties>
</file>